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270" autoAdjust="0"/>
  </p:normalViewPr>
  <p:slideViewPr>
    <p:cSldViewPr snapToGrid="0">
      <p:cViewPr>
        <p:scale>
          <a:sx n="81" d="100"/>
          <a:sy n="81" d="100"/>
        </p:scale>
        <p:origin x="-96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BCC81-C1E9-4A36-A5EE-6343804C07C9}" type="datetimeFigureOut">
              <a:rPr lang="en-US" smtClean="0"/>
              <a:t>12-Oct-21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1974A-03A4-4CE8-8B6A-CB029EC1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56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BBDF4-8B06-4E01-8573-703FD11EAEA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78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BBDF4-8B06-4E01-8573-703FD11EAEA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80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9467" y="4473892"/>
            <a:ext cx="6465147" cy="404780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BBDF4-8B06-4E01-8573-703FD11EAEA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94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BBDF4-8B06-4E01-8573-703FD11EAEA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7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47801"/>
            <a:ext cx="10363200" cy="1470025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200400"/>
            <a:ext cx="8534400" cy="2438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3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004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766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20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5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76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25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649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2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002663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75B12"/>
        </a:buClr>
        <a:buSzPct val="100000"/>
        <a:buFont typeface="Arial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75B12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75B12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C75B12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C75B12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PSY 305: Module Six Practice Presentation 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False Memory 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20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7877" y="87068"/>
            <a:ext cx="10961077" cy="1307977"/>
          </a:xfrm>
        </p:spPr>
        <p:txBody>
          <a:bodyPr/>
          <a:lstStyle/>
          <a:p>
            <a:r>
              <a:rPr lang="en-US" dirty="0" smtClean="0"/>
              <a:t>Eyewitness Accounts: Before this week, did you believe eyewitness accounts were reliable?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Eye </a:t>
            </a:r>
            <a:r>
              <a:rPr lang="en-US" dirty="0"/>
              <a:t>witness accounts were reliable because it has been for the last decades to convict </a:t>
            </a:r>
            <a:r>
              <a:rPr lang="en-US" dirty="0" smtClean="0"/>
              <a:t>criminals.</a:t>
            </a:r>
          </a:p>
          <a:p>
            <a:r>
              <a:rPr lang="en-US" dirty="0"/>
              <a:t> </a:t>
            </a:r>
            <a:r>
              <a:rPr lang="en-US" dirty="0" smtClean="0"/>
              <a:t>They </a:t>
            </a:r>
            <a:r>
              <a:rPr lang="en-US" dirty="0"/>
              <a:t>helped reveal information that would have remained secret especially in high profile cases like cartels or </a:t>
            </a:r>
            <a:r>
              <a:rPr lang="en-US" dirty="0" smtClean="0"/>
              <a:t>politicians.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certain individual memories and perceptions be biased, altered, or manipulated by others?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the police or the prosecutors to convict people of interests.</a:t>
            </a:r>
          </a:p>
          <a:p>
            <a:r>
              <a:rPr lang="en-US" dirty="0" smtClean="0"/>
              <a:t>Through media coverage.</a:t>
            </a:r>
          </a:p>
          <a:p>
            <a:r>
              <a:rPr lang="en-US" dirty="0" smtClean="0"/>
              <a:t>Through discussions at home or public gatherings.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50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</a:t>
            </a:r>
            <a:r>
              <a:rPr lang="en-US" sz="2400" dirty="0" smtClean="0"/>
              <a:t>rovide an example of an instance when your own memory proved to be false. What did you learn about perception from that experience?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was very convinced that I had my best friend in the morning only to realize that I had not called </a:t>
            </a:r>
            <a:r>
              <a:rPr lang="en-US" dirty="0" smtClean="0"/>
              <a:t>them.</a:t>
            </a:r>
          </a:p>
          <a:p>
            <a:r>
              <a:rPr lang="en-US" dirty="0" smtClean="0"/>
              <a:t>Memories </a:t>
            </a:r>
            <a:r>
              <a:rPr lang="en-US" dirty="0"/>
              <a:t>are like a machine which stores the information that we intend to store</a:t>
            </a:r>
            <a:r>
              <a:rPr lang="en-US" dirty="0" smtClean="0"/>
              <a:t>.</a:t>
            </a:r>
          </a:p>
          <a:p>
            <a:r>
              <a:rPr lang="en-US"/>
              <a:t>False memories are created to align with true events of our lives.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83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NH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NHU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4" id="{705FDD2C-FE52-4109-A1E7-12B273C62732}" vid="{EE130972-98DF-4397-B539-AAE7488835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267F6D1A260A4394C18F5AF72445EA" ma:contentTypeVersion="3" ma:contentTypeDescription="Create a new document." ma:contentTypeScope="" ma:versionID="d6a723735a0ade9a92961b83aee31dd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345bd7673956a623930e5662e321f3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7127A4-A425-416E-8C94-A40404AF7876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4327A74-CD4D-4225-A095-756B415CF4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9CA33F-79A5-42F0-A47F-96528B9E5E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183</Words>
  <Application>Microsoft Office PowerPoint</Application>
  <PresentationFormat>Custom</PresentationFormat>
  <Paragraphs>17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SNHU</vt:lpstr>
      <vt:lpstr>PSY 305: Module Six Practice Presentation </vt:lpstr>
      <vt:lpstr>Eyewitness Accounts: Before this week, did you believe eyewitness accounts were reliable?</vt:lpstr>
      <vt:lpstr>How can certain individual memories and perceptions be biased, altered, or manipulated by others?</vt:lpstr>
      <vt:lpstr>Provide an example of an instance when your own memory proved to be false. What did you learn about perception from that experience?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 305: Module Six Presentation</dc:title>
  <dc:creator>Jacobs, Emily</dc:creator>
  <cp:lastModifiedBy>Windows User</cp:lastModifiedBy>
  <cp:revision>6</cp:revision>
  <dcterms:created xsi:type="dcterms:W3CDTF">2016-03-17T20:03:17Z</dcterms:created>
  <dcterms:modified xsi:type="dcterms:W3CDTF">2021-10-12T09:07:52Z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0x01010019267F6D1A260A4394C18F5AF72445EA</vt:lpwstr>
  </property>
</Properties>
</file>